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257" r:id="rId3"/>
    <p:sldId id="256" r:id="rId4"/>
    <p:sldId id="262" r:id="rId5"/>
    <p:sldId id="260" r:id="rId6"/>
    <p:sldId id="268" r:id="rId7"/>
    <p:sldId id="264" r:id="rId8"/>
    <p:sldId id="265" r:id="rId9"/>
    <p:sldId id="270" r:id="rId10"/>
    <p:sldId id="263" r:id="rId11"/>
    <p:sldId id="267" r:id="rId12"/>
    <p:sldId id="261" r:id="rId13"/>
    <p:sldId id="266" r:id="rId14"/>
    <p:sldId id="272" r:id="rId15"/>
    <p:sldId id="283" r:id="rId16"/>
    <p:sldId id="292" r:id="rId17"/>
    <p:sldId id="271" r:id="rId18"/>
    <p:sldId id="289" r:id="rId19"/>
    <p:sldId id="288" r:id="rId20"/>
    <p:sldId id="273" r:id="rId21"/>
    <p:sldId id="297" r:id="rId22"/>
    <p:sldId id="286" r:id="rId23"/>
    <p:sldId id="274" r:id="rId24"/>
    <p:sldId id="275" r:id="rId25"/>
    <p:sldId id="290" r:id="rId26"/>
    <p:sldId id="298" r:id="rId27"/>
    <p:sldId id="291" r:id="rId28"/>
    <p:sldId id="293" r:id="rId29"/>
    <p:sldId id="294" r:id="rId30"/>
    <p:sldId id="287" r:id="rId31"/>
    <p:sldId id="295" r:id="rId32"/>
    <p:sldId id="29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5C2C04"/>
    <a:srgbClr val="EB700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0515" autoAdjust="0"/>
    <p:restoredTop sz="93651" autoAdjust="0"/>
  </p:normalViewPr>
  <p:slideViewPr>
    <p:cSldViewPr>
      <p:cViewPr>
        <p:scale>
          <a:sx n="66" d="100"/>
          <a:sy n="66" d="100"/>
        </p:scale>
        <p:origin x="-24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F73DC-64FE-4E2E-A95D-B36CC529AD44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F76C-3BD0-4F3C-AB09-131CDDC1F4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EF76C-3BD0-4F3C-AB09-131CDDC1F47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BB0B1-C29C-4C38-8DDC-447E496BCBC7}" type="datetimeFigureOut">
              <a:rPr lang="ru-RU" smtClean="0"/>
              <a:pPr/>
              <a:t>05.01.2018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742AF-D3E9-492D-9562-A1C21A91D4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46" y="0"/>
            <a:ext cx="91216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285728"/>
            <a:ext cx="91440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Формування особистісно  орієнтованого середовища</a:t>
            </a:r>
            <a:r>
              <a:rPr lang="ru-RU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сучасного дошкільного навчального закладу </a:t>
            </a:r>
          </a:p>
          <a:p>
            <a:pPr algn="ctr"/>
            <a:r>
              <a:rPr lang="uk-UA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засобами музейної педагогіки</a:t>
            </a:r>
            <a:br>
              <a:rPr lang="uk-UA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b="1" dirty="0" smtClean="0">
                <a:solidFill>
                  <a:srgbClr val="000066"/>
                </a:solidFill>
                <a:latin typeface="Monotype Corsiva" pitchFamily="66" charset="0"/>
              </a:rPr>
              <a:t/>
            </a:r>
            <a:br>
              <a:rPr lang="uk-UA" sz="4400" b="1" dirty="0" smtClean="0">
                <a:solidFill>
                  <a:srgbClr val="000066"/>
                </a:solidFill>
                <a:latin typeface="Monotype Corsiva" pitchFamily="66" charset="0"/>
              </a:rPr>
            </a:br>
            <a:endParaRPr lang="ru-RU" sz="4400" dirty="0">
              <a:solidFill>
                <a:srgbClr val="000066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43372" y="442913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/>
            <a:r>
              <a:rPr lang="ru-RU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Звіт про ІІ,ІІІ етапи</a:t>
            </a:r>
          </a:p>
          <a:p>
            <a:pPr algn="r" eaLnBrk="0" hangingPunct="0"/>
            <a:r>
              <a:rPr lang="uk-UA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дослідно-експериментальної роботи педагогічного колективу</a:t>
            </a:r>
            <a:endParaRPr lang="ru-RU" sz="20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hangingPunct="0"/>
            <a:r>
              <a:rPr lang="uk-UA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Бериславського дошкільного  навчального закладу №3 (ясла-садка) </a:t>
            </a:r>
          </a:p>
          <a:p>
            <a:pPr algn="r" eaLnBrk="0" hangingPunct="0"/>
            <a:r>
              <a:rPr lang="uk-UA" sz="2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комбінованого типу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56124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4786314" y="1643050"/>
            <a:ext cx="4122738" cy="200026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41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Бджілка - </a:t>
            </a:r>
          </a:p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трудівниця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 descr="G:\Фото Відео Експеримент\ФМ\CAM01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3571868" y="214290"/>
            <a:ext cx="5286412" cy="6429420"/>
          </a:xfrm>
          <a:prstGeom prst="rect">
            <a:avLst/>
          </a:prstGeom>
          <a:noFill/>
        </p:spPr>
      </p:pic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714348" y="4857760"/>
            <a:ext cx="4214842" cy="5715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Капелюшки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195" name="Picture 3" descr="C:\Documents and Settings\Садик\Рабочий стол\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428868"/>
            <a:ext cx="3155565" cy="2095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33" y="928670"/>
            <a:ext cx="7143767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428596" y="0"/>
            <a:ext cx="5500726" cy="78579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Її величність - ложка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G:\Фото Відео Експеримент\ФМ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66"/>
            <a:ext cx="7358114" cy="5586693"/>
          </a:xfrm>
          <a:prstGeom prst="rect">
            <a:avLst/>
          </a:prstGeom>
          <a:noFill/>
        </p:spPr>
      </p:pic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3143240" y="6072206"/>
            <a:ext cx="3000396" cy="5715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Гудзик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G:\Фото Відео Експеримент\2016 рік\Батьки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857496"/>
            <a:ext cx="5429288" cy="3790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6" name="Picture 4" descr="G:\Фото Відео Експеримент\2016 рік\Батьки\IMG_20161215_162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14356"/>
            <a:ext cx="5214974" cy="3529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357158" y="142852"/>
            <a:ext cx="8572560" cy="5715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471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Батьки - учасники експерименту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G:\Фото Відео Експеримент\2016 рік\Батьки\CAM0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71612"/>
            <a:ext cx="3917652" cy="5072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7"/>
            <a:ext cx="5072098" cy="3643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G:\Фото Відео Експеримент\участь батьків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71527"/>
            <a:ext cx="5150376" cy="3889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3" name="Picture 3" descr="G:\Фото Відео Експеримент\участь батьків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285728"/>
            <a:ext cx="5072098" cy="35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42844" y="500042"/>
            <a:ext cx="3714776" cy="157163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Майстер-класи </a:t>
            </a:r>
          </a:p>
          <a:p>
            <a:pPr algn="ctr" rtl="0"/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від батьків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 descr="G:\Фото Відео Експеримент\2016 рік\Батьки\презентації батьків\гр 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643314"/>
            <a:ext cx="4286279" cy="2857520"/>
          </a:xfrm>
          <a:prstGeom prst="rect">
            <a:avLst/>
          </a:prstGeom>
          <a:noFill/>
        </p:spPr>
      </p:pic>
      <p:pic>
        <p:nvPicPr>
          <p:cNvPr id="27653" name="Picture 5" descr="G:\Фото Відео Експеримент\2016 рік\Батьки\презентації батьків\гр 9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85728"/>
            <a:ext cx="3998158" cy="2928958"/>
          </a:xfrm>
          <a:prstGeom prst="rect">
            <a:avLst/>
          </a:prstGeom>
          <a:noFill/>
        </p:spPr>
      </p:pic>
      <p:pic>
        <p:nvPicPr>
          <p:cNvPr id="27650" name="Picture 2" descr="G:\Фото Відео Експеримент\2016 рік\Батьки\презентації батьків\гр 4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66"/>
            <a:ext cx="4214842" cy="2891550"/>
          </a:xfrm>
          <a:prstGeom prst="rect">
            <a:avLst/>
          </a:prstGeom>
          <a:noFill/>
        </p:spPr>
      </p:pic>
      <p:pic>
        <p:nvPicPr>
          <p:cNvPr id="27651" name="Picture 3" descr="G:\Фото Відео Експеримент\2016 рік\Батьки\презентації батьків\гр 5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1" y="3643315"/>
            <a:ext cx="3929090" cy="2857520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3286116" y="2928934"/>
            <a:ext cx="2714644" cy="1071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Презентації батьків</a:t>
            </a:r>
            <a:endParaRPr lang="ru-RU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7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76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276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276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G:\презентація батьківські джерела\виставка\CAM07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6679" y="928670"/>
            <a:ext cx="5844477" cy="500066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214290"/>
            <a:ext cx="2928959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4429124" y="6072206"/>
            <a:ext cx="3143272" cy="5715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Виставки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 descr="G:\Фото Відео Експеримент\2017 рік\Батьки\CAM01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4507" y="3428999"/>
            <a:ext cx="6480720" cy="3182307"/>
          </a:xfrm>
          <a:prstGeom prst="rect">
            <a:avLst/>
          </a:prstGeom>
          <a:noFill/>
        </p:spPr>
      </p:pic>
      <p:pic>
        <p:nvPicPr>
          <p:cNvPr id="16388" name="Picture 4" descr="G:\Фото Відео Експеримент\2017 рік\Батьки\CAM019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04"/>
            <a:ext cx="6480720" cy="2891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4282" y="928670"/>
            <a:ext cx="89297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36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6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визначити, науково обґрунтувати та експериментально перевірити педагогічні умови розвитку особистісних якостей та творчих здібностей дошкільників в особистісно орієнтованому музейному середовищі навчального закладу</a:t>
            </a:r>
            <a:endParaRPr lang="ru-RU" sz="36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571472" y="928670"/>
            <a:ext cx="8286808" cy="762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Мета   </a:t>
            </a:r>
            <a:r>
              <a:rPr lang="ru-RU" sz="40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экспериментального</a:t>
            </a:r>
            <a:r>
              <a:rPr lang="ru-RU" sz="40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дослідження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618" y="-27472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 descr="G:\презентація батьківські джерела\фестиваль\20150414_164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888432" cy="4536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699" name="Picture 3" descr="G:\презентація батьківські джерела\фестиваль\CAM07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335" y="3938378"/>
            <a:ext cx="3715914" cy="2725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0" name="Picture 4" descr="G:\презентація батьківські джерела\фестиваль\Дефіле в капелюшках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8013" y="642918"/>
            <a:ext cx="4337099" cy="3143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1" name="Picture 5" descr="G:\презентація батьківські джерела\фестиваль\Татова колисков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53600" y="4338705"/>
            <a:ext cx="3590234" cy="2287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323528" y="116632"/>
            <a:ext cx="7572428" cy="64807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Фестиваль родинної творчості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000100" y="357166"/>
            <a:ext cx="7358114" cy="71438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2857488" y="214290"/>
            <a:ext cx="5786478" cy="50006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Вихователі діляться досвідом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557214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857232"/>
            <a:ext cx="478868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965" y="3359173"/>
            <a:ext cx="5350031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G:\Фото Відео Експеримент\Творча група\CAM01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500306"/>
            <a:ext cx="4632291" cy="3214710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384677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20171130_1353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714356"/>
            <a:ext cx="4929222" cy="2786082"/>
          </a:xfrm>
          <a:prstGeom prst="rect">
            <a:avLst/>
          </a:prstGeom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000100" y="357166"/>
            <a:ext cx="7358114" cy="71438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2857488" y="214290"/>
            <a:ext cx="5857916" cy="42862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Вчаться вихователі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546" y="292893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Школа молодого вихователя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4876" y="514351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Методичний тиждень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557214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48" y="621508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Засідання творчої групи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 descr="G:\Фото Відео Експеримент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5740" y="2159938"/>
            <a:ext cx="4416153" cy="310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4" name="Picture 4" descr="G:\Фото Відео Експеримент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0795"/>
            <a:ext cx="4646890" cy="2613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314" name="WordArt 2"/>
          <p:cNvSpPr>
            <a:spLocks noChangeArrowheads="1" noChangeShapeType="1" noTextEdit="1"/>
          </p:cNvSpPr>
          <p:nvPr/>
        </p:nvSpPr>
        <p:spPr bwMode="auto">
          <a:xfrm>
            <a:off x="1000100" y="357166"/>
            <a:ext cx="6921524" cy="71438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Ми - в музей, а музей - до нас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2" descr="G:\Фото Відео Експеримент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089" y="3789039"/>
            <a:ext cx="3930230" cy="2874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 descr="G:\Фото Відео Експеримент\2017 рік\Діти\CAM02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5473748" cy="351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748" name="Picture 4" descr="G:\Фото Відео Експеримент\2017 рік\Діти\CAM02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5400600" cy="3596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 descr="C:\Documents and Settings\Садик\Рабочий стол\фото сайт\Клуб бабусь 2.11.17\CAM01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71626"/>
            <a:ext cx="5143536" cy="3555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4" name="Picture 2" descr="G:\Фото Відео Експеримент\2017 рік\Діти\CAM01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14290"/>
            <a:ext cx="4983217" cy="3579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42844" y="1000108"/>
            <a:ext cx="3643306" cy="71438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Екскурсоводи знають,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5643570" y="4857760"/>
            <a:ext cx="3214710" cy="64294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що розповідають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285852" y="1142984"/>
            <a:ext cx="3643306" cy="71438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5643570" y="4857760"/>
            <a:ext cx="3214710" cy="64294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14686"/>
            <a:ext cx="4643470" cy="340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4572032" cy="369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G:\Фото Відео Експеримент\2017 рік\Діти\CAM01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366449" cy="3439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429000"/>
            <a:ext cx="4088814" cy="3237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Documents and Settings\Садик\Рабочий стол\фото до през\1 (5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42918"/>
            <a:ext cx="4141694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71406" y="5000636"/>
            <a:ext cx="2786082" cy="5715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Міні-музеї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7072298" y="5072074"/>
            <a:ext cx="1857420" cy="42862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- в дії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 descr="G:\Фото Відео Експеримент\ФМ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662578"/>
            <a:ext cx="4929190" cy="3481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85720" y="6215082"/>
            <a:ext cx="5000660" cy="5715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Творчі ігри дітей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2530" name="Picture 2" descr="G:\Фото Відео Експеримент\ФМ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214290"/>
            <a:ext cx="4677629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 descr="G:\Фото Відео Експеримент\ФМ\P_20170131_125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000372"/>
            <a:ext cx="5000660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2" name="Picture 4" descr="G:\Фото Відео Експеримент\ФМ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4984956" cy="3738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85720" y="6143644"/>
            <a:ext cx="7786742" cy="64294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Експонати музеїв </a:t>
            </a:r>
            <a:r>
              <a:rPr lang="uk-UA" sz="36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 театральних іграх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solidFill>
                <a:schemeClr val="bg1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214414" y="963682"/>
            <a:ext cx="74295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Створити  в дошкільному закладі розвивальне музейне середовище, що стимулюватиме цілісний процес становлення особистості дошкільників</a:t>
            </a:r>
            <a:endParaRPr lang="ru-RU" sz="2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14282" y="2212295"/>
            <a:ext cx="89297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Дослідити вплив на дітей розвивального музейного середовища</a:t>
            </a:r>
            <a:endParaRPr kumimoji="0" lang="uk-UA" sz="22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2857496"/>
            <a:ext cx="72152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uk-UA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Розробити та втілити у практику перспективне планування освітньої діяльності з дітьми в музейному середовищі  та краєзнавчу програму «Бери слав – рідне місто» та оновити зміст, засоби, форми і методи музейної педагогіки з дітьми та батьківською спільнотою</a:t>
            </a:r>
            <a:endParaRPr lang="ru-RU" sz="2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5214950"/>
            <a:ext cx="82153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*Створити єдину ціннісно-змістову співпрацю педагогів,  </a:t>
            </a:r>
          </a:p>
          <a:p>
            <a:r>
              <a:rPr lang="uk-UA" sz="2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педагогів -спеціалістів, батьків, працівників музею на засадах  партнерської  взаємодії творчого характеру між дітьми та дорослими</a:t>
            </a:r>
            <a:endParaRPr lang="ru-RU" sz="2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143108" y="214290"/>
            <a:ext cx="4714908" cy="762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</a:t>
            </a:r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авдання  експерименту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G:\Фото Відео Експеримент\2016 рік\Діти\CAM08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6"/>
            <a:ext cx="4862344" cy="3443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14290"/>
            <a:ext cx="5152054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14810" y="3214686"/>
            <a:ext cx="271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cs typeface="Times New Roman" pitchFamily="18" charset="0"/>
              </a:rPr>
              <a:t>Свято Покрови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357158" y="1214422"/>
            <a:ext cx="3143272" cy="64294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Козацькому роду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5572132" y="5000636"/>
            <a:ext cx="3143272" cy="50006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uk-UA" sz="3600" b="1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- нема переводу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14414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7410" name="Picture 2" descr="G:\Фото Відео Експеримент\2017 рік\Діти\фізкукльтура\CAM02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86190"/>
            <a:ext cx="4446990" cy="2838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1" name="Picture 3" descr="G:\Фото Відео Експеримент\2017 рік\Діти\CAM01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6314" y="1928802"/>
            <a:ext cx="4503404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1" name="Picture 3" descr="G:\Фото Відео Експеримент\2017 рік\Діти\CAM01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04720"/>
            <a:ext cx="4643470" cy="3385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5286380" y="857232"/>
            <a:ext cx="3143272" cy="5715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14414" y="642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5286380" y="857232"/>
            <a:ext cx="3143272" cy="5715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87106" y="3143248"/>
            <a:ext cx="119019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1285860"/>
            <a:ext cx="70723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Музей як спосіб пізнання світу містить великий потенціал для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особистісного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розвитку дошкільнят, він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розширює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«середовище існування»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дитини, </a:t>
            </a:r>
          </a:p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місцем інтелектуального відпочинку.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1071546"/>
            <a:ext cx="8929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Предметно-розвивальне середовище  груп </a:t>
            </a:r>
          </a:p>
          <a:p>
            <a:pPr algn="ctr"/>
            <a:r>
              <a:rPr lang="uk-UA" sz="5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Бериславського дошкільного закладу № 3 </a:t>
            </a:r>
            <a:endParaRPr lang="ru-RU" sz="5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 descr="G:\Фото Відео Експеримент\ФМ\CAM01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8227194" cy="5605608"/>
          </a:xfrm>
          <a:prstGeom prst="rect">
            <a:avLst/>
          </a:prstGeom>
          <a:noFill/>
        </p:spPr>
      </p:pic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449262" y="188640"/>
            <a:ext cx="5551498" cy="71438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Хліб - всьому голова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1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" name="Picture 1" descr="G:\Фото Відео Експеримент\ФМ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8286808" cy="5722191"/>
          </a:xfrm>
          <a:prstGeom prst="rect">
            <a:avLst/>
          </a:prstGeom>
          <a:noFill/>
        </p:spPr>
      </p:pic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285720" y="6000768"/>
            <a:ext cx="8572560" cy="63499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Стежками козацької слави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" name="Picture 1" descr="G:\Фото Відео Експеримент\ФМ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20" y="928670"/>
            <a:ext cx="8572560" cy="5715040"/>
          </a:xfrm>
          <a:prstGeom prst="rect">
            <a:avLst/>
          </a:prstGeom>
          <a:noFill/>
        </p:spPr>
      </p:pic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85720" y="285728"/>
            <a:ext cx="5715040" cy="63339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Український посуд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146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2643174" y="6080152"/>
            <a:ext cx="4051300" cy="63499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000099"/>
                    </a:gs>
                    <a:gs pos="100000">
                      <a:srgbClr val="0000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Лялька-мотанка</a:t>
            </a:r>
            <a:endParaRPr lang="ru-RU" sz="3600" b="1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000099"/>
                  </a:gs>
                  <a:gs pos="100000">
                    <a:srgbClr val="0000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8379695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3268761</TotalTime>
  <Words>256</Words>
  <Application>Microsoft Office PowerPoint</Application>
  <PresentationFormat>Экран (4:3)</PresentationFormat>
  <Paragraphs>53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Садик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</dc:creator>
  <cp:lastModifiedBy>Windows</cp:lastModifiedBy>
  <cp:revision>108</cp:revision>
  <dcterms:created xsi:type="dcterms:W3CDTF">2017-12-04T07:26:04Z</dcterms:created>
  <dcterms:modified xsi:type="dcterms:W3CDTF">2018-01-05T10:34:23Z</dcterms:modified>
</cp:coreProperties>
</file>