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7B8A0-C0F1-4EF6-A2DF-B0D9242B23A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519E-61DA-4510-9D44-9EEC109FEB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7B8A0-C0F1-4EF6-A2DF-B0D9242B23A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519E-61DA-4510-9D44-9EEC109FEB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7B8A0-C0F1-4EF6-A2DF-B0D9242B23A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519E-61DA-4510-9D44-9EEC109FEB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7B8A0-C0F1-4EF6-A2DF-B0D9242B23A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519E-61DA-4510-9D44-9EEC109FEB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7B8A0-C0F1-4EF6-A2DF-B0D9242B23A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519E-61DA-4510-9D44-9EEC109FEB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7B8A0-C0F1-4EF6-A2DF-B0D9242B23A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519E-61DA-4510-9D44-9EEC109FEB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7B8A0-C0F1-4EF6-A2DF-B0D9242B23A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519E-61DA-4510-9D44-9EEC109FEB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7B8A0-C0F1-4EF6-A2DF-B0D9242B23A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519E-61DA-4510-9D44-9EEC109FEB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7B8A0-C0F1-4EF6-A2DF-B0D9242B23A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519E-61DA-4510-9D44-9EEC109FEB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7B8A0-C0F1-4EF6-A2DF-B0D9242B23A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519E-61DA-4510-9D44-9EEC109FEB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7B8A0-C0F1-4EF6-A2DF-B0D9242B23A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519E-61DA-4510-9D44-9EEC109FEB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7B8A0-C0F1-4EF6-A2DF-B0D9242B23AA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1519E-61DA-4510-9D44-9EEC109FEBC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051720" y="1772816"/>
          <a:ext cx="5663952" cy="1066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639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3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Поради</a:t>
                      </a:r>
                      <a:r>
                        <a:rPr lang="uk-UA" sz="32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логопеда та сучасні </a:t>
                      </a:r>
                      <a:r>
                        <a:rPr lang="uk-UA" sz="3200" b="1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цікавинки</a:t>
                      </a:r>
                      <a:r>
                        <a:rPr lang="uk-UA" sz="32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2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79512" y="0"/>
          <a:ext cx="8964488" cy="6635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64488"/>
              </a:tblGrid>
              <a:tr h="6635160">
                <a:tc>
                  <a:txBody>
                    <a:bodyPr/>
                    <a:lstStyle/>
                    <a:p>
                      <a:r>
                        <a:rPr lang="uk-UA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Коли слід звертатись до логопеда</a:t>
                      </a:r>
                    </a:p>
                    <a:p>
                      <a:endParaRPr lang="uk-UA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7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1) Якщо у дитини не з’явилось мовлення до 2 років, або словник налічує не більше 10 слів.</a:t>
                      </a:r>
                      <a:endParaRPr lang="ru-RU" sz="17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7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2) Коли дитина в 4 роки не вимовляє, або неправильно вимовляє звуки.</a:t>
                      </a:r>
                      <a:endParaRPr lang="ru-RU" sz="17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7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3) Коли дитина повторює перші звуки, склади багато разів (заїкається) .</a:t>
                      </a:r>
                      <a:endParaRPr lang="ru-RU" sz="17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7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4) Якщо дитина не запам’ятовує віршики, не може переказати казку, порушує структуру слів.</a:t>
                      </a:r>
                      <a:endParaRPr lang="ru-RU" sz="17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7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Отже, шановні батьки, від вас залежить майбутнє ваших дітей. Якщо у дитини є проблеми з мовлення, то краще буде, якщо вони одержать комплексну допомогу фахівців, які допоможуть якісно поліпшити або виправити складові мовленнєві порушення.</a:t>
                      </a:r>
                      <a:endParaRPr lang="ru-RU" sz="17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7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Але ви маєте знати: розумовий розвиток невіддільний від мовленнєвого, тому розвивайте в своїй дитині всі психічні процеси: мовлення, увагу, пам'ять, сприйняття. Говоріть з дитиною правильно, чітко, виразно, інтонаційно. Розказуйте і показуйте дитині про навколишній світ (вона запам’ятає). Найкращий мовленнєвий матеріал – це потікши, віршики, пісеньки, скоромовки. Розглядання малюнків в книжках – прекрасний посібник для мовлення. Але не перевантажуйте дитину інформацією, не прискорюйте її розвиток.</a:t>
                      </a:r>
                      <a:endParaRPr lang="ru-RU" sz="17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7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Як правило, мовлення зв’язане з дрібною моторикою. Що краще розвинені пальчики, то краще розвинене мовлення. Тому, розвивайте м’язи рук дитини, нехай спочатку це буде масаж пальчиків («Сорока, ворона дітям кашку варила»), потім ігри з дрібними</a:t>
                      </a:r>
                      <a:r>
                        <a:rPr lang="uk-UA" sz="17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п</a:t>
                      </a:r>
                      <a:r>
                        <a:rPr lang="uk-UA" sz="17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редметами: шнурування, застібування ґудзиків, ігри з мозаїкою, ліплення та ін.</a:t>
                      </a:r>
                      <a:endParaRPr lang="ru-RU" sz="17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7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Якщо ви помітили, що ваша дитина ліворука – то це не відхилення, а індивідуальна особливість дитини і переучувати її не можна. Це може спричинити невроз і заїкуватість.</a:t>
                      </a:r>
                      <a:endParaRPr lang="ru-RU" sz="17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7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Успіхів вам і здоров’я вашим дітям.</a:t>
                      </a:r>
                      <a:endParaRPr lang="ru-RU" sz="17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Рисунок 4" descr="Без названия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28384" y="0"/>
            <a:ext cx="936104" cy="936104"/>
          </a:xfrm>
          <a:prstGeom prst="rect">
            <a:avLst/>
          </a:prstGeom>
        </p:spPr>
      </p:pic>
      <p:pic>
        <p:nvPicPr>
          <p:cNvPr id="6" name="Рисунок 5" descr="images (3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95936" y="5877272"/>
            <a:ext cx="1224136" cy="70305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79512" y="260648"/>
          <a:ext cx="8784976" cy="63367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84976"/>
              </a:tblGrid>
              <a:tr h="6336704">
                <a:tc>
                  <a:txBody>
                    <a:bodyPr/>
                    <a:lstStyle/>
                    <a:p>
                      <a:r>
                        <a:rPr lang="uk-UA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Мовленнєві ігри по дорозі до дитячого садка</a:t>
                      </a:r>
                      <a:endParaRPr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/>
                      <a:r>
                        <a:rPr lang="uk-UA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«Що з чого складається?»</a:t>
                      </a: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/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Стілець складається зі спинки, сидіння та ніжок. Сорочка складається з рукавів, комірця, кишень та ґудзиків.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/>
                      <a:r>
                        <a:rPr lang="uk-UA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«Хто ким був раніше?»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/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Курочка була раніше курчатком, а ще раніше яйцем. Риба була раніше мальком, а ще раніше – ікринкою. Яблуко раніше біло квіточкою.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/>
                      <a:r>
                        <a:rPr lang="uk-UA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«Що загального?»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/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Що загального може бути в яблука та кубика? Вони можуть бути червоними. Що загального у ялинки та кактуса? В них є голки. Що загального у пташки та літака? В них є крила.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/>
                      <a:r>
                        <a:rPr lang="uk-UA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«Що трапиться, якщо…»</a:t>
                      </a: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/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Що трапиться, якщо не зачинити холодильник? Що трапиться, якщо залишити ввімкнену воду? Слухайте поради своєї дитини! Деяким ви здивуєтесь самі. Така гра вчить мислити дитину.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/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</a:t>
                      </a:r>
                      <a:r>
                        <a:rPr lang="uk-UA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Один – багато</a:t>
                      </a: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/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Стілець – стільці, лікар – лікарі, людина – люди, стіл – столи.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/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</a:t>
                      </a:r>
                      <a:r>
                        <a:rPr lang="uk-UA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Назви лагідно</a:t>
                      </a: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/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Кіт – котик, дім – домик, лялька – лялечка, машина – машинка.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Рисунок 3" descr="Без названия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36296" y="5373216"/>
            <a:ext cx="1662651" cy="130777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79512" y="188640"/>
          <a:ext cx="8784976" cy="6797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84976"/>
              </a:tblGrid>
              <a:tr h="6669360">
                <a:tc>
                  <a:txBody>
                    <a:bodyPr/>
                    <a:lstStyle/>
                    <a:p>
                      <a:pPr fontAlgn="base"/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</a:t>
                      </a:r>
                      <a:r>
                        <a:rPr lang="uk-UA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Я знаю п’ять імен</a:t>
                      </a: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/>
                      <a:r>
                        <a:rPr lang="uk-UA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uk-UA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Дитина плескає в долоні – Таня, Софія, Богдан, Оля, Діма. Назвати можна не тільки імена – назви тварин, квітів, види посуду, меблі тощо.</a:t>
                      </a:r>
                      <a:endParaRPr lang="ru-RU" sz="16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fontAlgn="base"/>
                      <a:r>
                        <a:rPr lang="uk-UA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«Узагальнюємо» </a:t>
                      </a:r>
                      <a:endParaRPr lang="ru-RU" sz="16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fontAlgn="base"/>
                      <a:r>
                        <a:rPr lang="uk-UA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 називаєте: береза, дуб, клен. Дитина повинна узагальнити – це дерева. Чашка, ложка, виделка – це посуд. Літак, вертоліт, дирижабль – це транспорт (уточнюємо: повітряний)</a:t>
                      </a:r>
                      <a:endParaRPr lang="ru-RU" sz="16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fontAlgn="base"/>
                      <a:r>
                        <a:rPr lang="uk-UA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«Антоніми»  </a:t>
                      </a:r>
                      <a:endParaRPr lang="ru-RU" sz="16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fontAlgn="base"/>
                      <a:r>
                        <a:rPr lang="uk-UA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Високий – низький, важкий – легкий, вгору – вниз, чорний – білий і т.д.</a:t>
                      </a:r>
                      <a:endParaRPr lang="ru-RU" sz="16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fontAlgn="base"/>
                      <a:r>
                        <a:rPr lang="uk-UA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«Аналогії» </a:t>
                      </a:r>
                      <a:endParaRPr lang="ru-RU" sz="16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fontAlgn="base"/>
                      <a:r>
                        <a:rPr lang="uk-UA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Назвіть дитині предмет, а вона придумає аналогії, які у неї виникли з цим предметом. Наприклад: склянка – скло, білка – горішки, зайчик – морква, льотчик – літак, книга – картинки.</a:t>
                      </a:r>
                      <a:endParaRPr lang="ru-RU" sz="16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fontAlgn="base"/>
                      <a:r>
                        <a:rPr lang="uk-UA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«Консервуємо»</a:t>
                      </a:r>
                      <a:endParaRPr lang="ru-RU" sz="16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fontAlgn="base"/>
                      <a:r>
                        <a:rPr lang="uk-UA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Скажіть дитині, що у вас є трьохлітрова банка, в яку ви будете консервувати всі слова на звук [М], наприклад: мишка, машина, моль, морква, магазин, медуза, морозиво.</a:t>
                      </a:r>
                      <a:endParaRPr lang="ru-RU" sz="16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fontAlgn="base"/>
                      <a:r>
                        <a:rPr lang="uk-UA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«Що зайве?» </a:t>
                      </a:r>
                      <a:endParaRPr lang="ru-RU" sz="16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fontAlgn="base"/>
                      <a:r>
                        <a:rPr lang="uk-UA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Мама каже: «У садочку ростуть: яблуко, персик, бегемот, малина». Дитина називає зайве або плескає в долоні, коли почує зайве слово.</a:t>
                      </a:r>
                      <a:endParaRPr lang="ru-RU" sz="16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fontAlgn="base"/>
                      <a:r>
                        <a:rPr lang="uk-UA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«Я бачу щось….» </a:t>
                      </a:r>
                      <a:endParaRPr lang="ru-RU" sz="16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fontAlgn="base"/>
                      <a:r>
                        <a:rPr lang="uk-UA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 бачу щось червоне – шукаємо очима всі червоні предмети та називаємо їх. Можна змагатися – хто побачить більше червоних (зелених, круглих) предметів.</a:t>
                      </a:r>
                      <a:endParaRPr lang="ru-RU" sz="16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fontAlgn="base"/>
                      <a:r>
                        <a:rPr lang="uk-UA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«Загадуємо слово»</a:t>
                      </a:r>
                      <a:endParaRPr lang="ru-RU" sz="16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fontAlgn="base"/>
                      <a:r>
                        <a:rPr lang="uk-UA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Малюк загадує будь-яке слово. Мама за допомогою запитань намагається дізнатися – що це. Наприклад: воно їстівне? У нього є крила? Це полюбляє їсти зайчик? Потім можна помінятися місцями.</a:t>
                      </a:r>
                      <a:endParaRPr lang="ru-RU" sz="16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uk-UA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	</a:t>
                      </a:r>
                      <a:endParaRPr lang="ru-RU" sz="18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0"/>
          <a:ext cx="9144000" cy="6979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0"/>
              </a:tblGrid>
              <a:tr h="6669360">
                <a:tc>
                  <a:txBody>
                    <a:bodyPr/>
                    <a:lstStyle/>
                    <a:p>
                      <a:pPr algn="ctr"/>
                      <a:r>
                        <a:rPr lang="uk-UA" sz="2800" b="1" kern="1200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 корисні вправи від доктора Комаровського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uk-UA" sz="18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1.Руйнуємо звички</a:t>
                      </a:r>
                      <a:endParaRPr lang="ru-RU" sz="1800" b="1" kern="1200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uk-UA" sz="18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Спробуйте почистити зуби іншою рукою. А ще можна з дитиною піти новим маршрутом у садок. Дивовижно, скільки нових відкриттів ви зробите всього лише прогулявшись незвичними вулицями</a:t>
                      </a:r>
                      <a:r>
                        <a:rPr lang="uk-UA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18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2.Змінюємо старий маршрут на новий</a:t>
                      </a:r>
                      <a:endParaRPr lang="ru-RU" sz="1800" b="1" kern="1200" dirty="0" smtClean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uk-UA" sz="1800" b="1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Коли йдете по місту, намагайтесь кожен раз помічати щось нове і незвичне. Можна з дитиною пограти в таку гру: ви – турист і потрапили у місто вперше. Підготуйте кілька цікавих фактів: дізнайтесь, чому вулиця названа на честь певної особистості або розгадайте історію споруди.</a:t>
                      </a:r>
                      <a:endParaRPr lang="ru-RU" sz="1800" b="1" kern="1200" dirty="0" smtClean="0">
                        <a:solidFill>
                          <a:srgbClr val="7030A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uk-UA" sz="1800" b="1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3.Кожного дня вчить нове слово</a:t>
                      </a:r>
                      <a:endParaRPr lang="ru-RU" sz="1800" b="1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uk-UA" sz="1800" b="1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Чи це буде термін із кулінарної книги чи вид рослини. Не важливо. Захоплюйтесь всім світом! Якщо вашій дитині 3-4 роки, і вона постійно питає: «Чому трава зелена?», «Як з’являються сльози?», не відповідайте фразами типу «Виростеш – дізнаєшся», «Це і їжаку зрозуміло». Разом шукайте відповіді на ці запитання. Ви також дізнаєтесь чимало нового</a:t>
                      </a:r>
                      <a:r>
                        <a:rPr lang="uk-UA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!</a:t>
                      </a:r>
                      <a:endParaRPr lang="ru-RU" sz="18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uk-UA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4.Цікавтеся справами дитини</a:t>
                      </a:r>
                      <a:endParaRPr lang="ru-RU" sz="1800" b="1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uk-UA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Запитайте у свого чада, як пройшов її/його день. Заведіть гарну традицію перед сном обмінюватися трьома яскравими враженнями за день. Батьки теж беруть участь! Це може бути смак полуниці під час сніданку, раптова зустріч з друзями, спів незвичних пташечок. Можна завдавати </a:t>
                      </a:r>
                      <a:r>
                        <a:rPr lang="uk-UA" sz="1800" b="1" kern="120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уточнювальні</a:t>
                      </a:r>
                      <a:r>
                        <a:rPr lang="uk-UA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питання на увагу дитини, наприклад, в який колір сукні була одягнута подруга? У такий спосіб ми привчаємо себе і дитину до пильності. Ми тренуємо пам’ять</a:t>
                      </a:r>
                      <a:r>
                        <a:rPr lang="uk-UA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18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l"/>
                      <a:endParaRPr lang="ru-RU" sz="2800" b="1" dirty="0">
                        <a:solidFill>
                          <a:srgbClr val="FFC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565</Words>
  <Application>Microsoft Office PowerPoint</Application>
  <PresentationFormat>Экран (4:3)</PresentationFormat>
  <Paragraphs>52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6</cp:revision>
  <dcterms:created xsi:type="dcterms:W3CDTF">2020-04-02T12:40:13Z</dcterms:created>
  <dcterms:modified xsi:type="dcterms:W3CDTF">2020-04-02T13:33:48Z</dcterms:modified>
</cp:coreProperties>
</file>