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B232A-F1AA-409E-8847-111DC52968AB}" type="datetimeFigureOut">
              <a:rPr lang="uk-UA" smtClean="0"/>
              <a:t>25.06.2024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013BF-6016-43BA-8FE9-A39F358EAE2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2025">
              <a:alpha val="7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540023" y="1302147"/>
            <a:ext cx="6246391" cy="642938"/>
          </a:xfrm>
          <a:prstGeom prst="rect">
            <a:avLst/>
          </a:prstGeom>
          <a:noFill/>
          <a:ln/>
        </p:spPr>
        <p:txBody>
          <a:bodyPr wrap="none" lIns="64008" tIns="32004" rIns="64008" bIns="32004" rtlCol="0" anchor="t"/>
          <a:lstStyle/>
          <a:p>
            <a:pPr>
              <a:lnSpc>
                <a:spcPts val="4253"/>
              </a:lnSpc>
            </a:pPr>
            <a:r>
              <a:rPr lang="en-US" sz="3400" b="1" dirty="0">
                <a:solidFill>
                  <a:srgbClr val="F0F4F1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Мета дистанційного навчання</a:t>
            </a:r>
            <a:endParaRPr lang="en-US" sz="3400" dirty="0"/>
          </a:p>
        </p:txBody>
      </p:sp>
      <p:sp>
        <p:nvSpPr>
          <p:cNvPr id="5" name="Shape 2"/>
          <p:cNvSpPr/>
          <p:nvPr/>
        </p:nvSpPr>
        <p:spPr>
          <a:xfrm>
            <a:off x="540023" y="2485033"/>
            <a:ext cx="347142" cy="462856"/>
          </a:xfrm>
          <a:prstGeom prst="roundRect">
            <a:avLst>
              <a:gd name="adj" fmla="val 20003"/>
            </a:avLst>
          </a:prstGeom>
          <a:solidFill>
            <a:srgbClr val="547808"/>
          </a:solidFill>
          <a:ln w="15240">
            <a:solidFill>
              <a:srgbClr val="6D9121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52314" y="2562126"/>
            <a:ext cx="122486" cy="308570"/>
          </a:xfrm>
          <a:prstGeom prst="rect">
            <a:avLst/>
          </a:prstGeom>
          <a:noFill/>
          <a:ln/>
        </p:spPr>
        <p:txBody>
          <a:bodyPr wrap="none" lIns="64008" tIns="32004" rIns="64008" bIns="32004" rtlCol="0" anchor="t"/>
          <a:lstStyle/>
          <a:p>
            <a:pPr algn="ctr">
              <a:lnSpc>
                <a:spcPts val="2041"/>
              </a:lnSpc>
            </a:pPr>
            <a:r>
              <a:rPr lang="en-US" sz="2000" b="1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1041425" y="2485032"/>
            <a:ext cx="2083743" cy="964407"/>
          </a:xfrm>
          <a:prstGeom prst="rect">
            <a:avLst/>
          </a:prstGeom>
          <a:noFill/>
          <a:ln/>
        </p:spPr>
        <p:txBody>
          <a:bodyPr wrap="square" lIns="64008" tIns="32004" rIns="64008" bIns="32004" rtlCol="0" anchor="t"/>
          <a:lstStyle/>
          <a:p>
            <a:pPr>
              <a:lnSpc>
                <a:spcPts val="2127"/>
              </a:lnSpc>
            </a:pPr>
            <a:r>
              <a:rPr lang="en-US" sz="1700" b="1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Забезпечити доступність дошкільної освіти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1041425" y="3572867"/>
            <a:ext cx="2083743" cy="1975247"/>
          </a:xfrm>
          <a:prstGeom prst="rect">
            <a:avLst/>
          </a:prstGeom>
          <a:noFill/>
          <a:ln/>
        </p:spPr>
        <p:txBody>
          <a:bodyPr wrap="square" lIns="64008" tIns="32004" rIns="64008" bIns="32004" rtlCol="0" anchor="t"/>
          <a:lstStyle/>
          <a:p>
            <a:pPr>
              <a:lnSpc>
                <a:spcPts val="2177"/>
              </a:lnSpc>
            </a:pPr>
            <a:r>
              <a:rPr lang="en-US" sz="1400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Дистанційне навчання дозволить дітям старшого дошкільного віку отримувати якісну освіту навіть в умовах воєнних дій.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3279428" y="2485033"/>
            <a:ext cx="347142" cy="462856"/>
          </a:xfrm>
          <a:prstGeom prst="roundRect">
            <a:avLst>
              <a:gd name="adj" fmla="val 20003"/>
            </a:avLst>
          </a:prstGeom>
          <a:solidFill>
            <a:srgbClr val="547808"/>
          </a:solidFill>
          <a:ln w="15240">
            <a:solidFill>
              <a:srgbClr val="6D912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336876" y="2562126"/>
            <a:ext cx="232172" cy="308570"/>
          </a:xfrm>
          <a:prstGeom prst="rect">
            <a:avLst/>
          </a:prstGeom>
          <a:noFill/>
          <a:ln/>
        </p:spPr>
        <p:txBody>
          <a:bodyPr wrap="none" lIns="64008" tIns="32004" rIns="64008" bIns="32004" rtlCol="0" anchor="t"/>
          <a:lstStyle/>
          <a:p>
            <a:pPr algn="ctr">
              <a:lnSpc>
                <a:spcPts val="2041"/>
              </a:lnSpc>
            </a:pPr>
            <a:r>
              <a:rPr lang="en-US" sz="2000" b="1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3780830" y="2485033"/>
            <a:ext cx="2083743" cy="642938"/>
          </a:xfrm>
          <a:prstGeom prst="rect">
            <a:avLst/>
          </a:prstGeom>
          <a:noFill/>
          <a:ln/>
        </p:spPr>
        <p:txBody>
          <a:bodyPr wrap="square" lIns="64008" tIns="32004" rIns="64008" bIns="32004" rtlCol="0" anchor="t"/>
          <a:lstStyle/>
          <a:p>
            <a:pPr>
              <a:lnSpc>
                <a:spcPts val="2127"/>
              </a:lnSpc>
            </a:pPr>
            <a:r>
              <a:rPr lang="en-US" sz="1700" b="1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Підготувати дітей до школи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3780830" y="3251398"/>
            <a:ext cx="2083743" cy="2304455"/>
          </a:xfrm>
          <a:prstGeom prst="rect">
            <a:avLst/>
          </a:prstGeom>
          <a:noFill/>
          <a:ln/>
        </p:spPr>
        <p:txBody>
          <a:bodyPr wrap="square" lIns="64008" tIns="32004" rIns="64008" bIns="32004" rtlCol="0" anchor="t"/>
          <a:lstStyle/>
          <a:p>
            <a:pPr>
              <a:lnSpc>
                <a:spcPts val="2177"/>
              </a:lnSpc>
            </a:pPr>
            <a:r>
              <a:rPr lang="en-US" sz="1400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Програма дистанційного навчання відповідає державним стандартам дошкільної освіти та забезпечить належну підготовку дітей до навчання в школі.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018833" y="2485033"/>
            <a:ext cx="347142" cy="462856"/>
          </a:xfrm>
          <a:prstGeom prst="roundRect">
            <a:avLst>
              <a:gd name="adj" fmla="val 20003"/>
            </a:avLst>
          </a:prstGeom>
          <a:solidFill>
            <a:srgbClr val="547808"/>
          </a:solidFill>
          <a:ln w="15240">
            <a:solidFill>
              <a:srgbClr val="6D9121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070253" y="2562126"/>
            <a:ext cx="244227" cy="308570"/>
          </a:xfrm>
          <a:prstGeom prst="rect">
            <a:avLst/>
          </a:prstGeom>
          <a:noFill/>
          <a:ln/>
        </p:spPr>
        <p:txBody>
          <a:bodyPr wrap="none" lIns="64008" tIns="32004" rIns="64008" bIns="32004" rtlCol="0" anchor="t"/>
          <a:lstStyle/>
          <a:p>
            <a:pPr algn="ctr">
              <a:lnSpc>
                <a:spcPts val="2041"/>
              </a:lnSpc>
            </a:pPr>
            <a:r>
              <a:rPr lang="en-US" sz="2000" b="1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3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6520234" y="2485033"/>
            <a:ext cx="2083743" cy="642938"/>
          </a:xfrm>
          <a:prstGeom prst="rect">
            <a:avLst/>
          </a:prstGeom>
          <a:noFill/>
          <a:ln/>
        </p:spPr>
        <p:txBody>
          <a:bodyPr wrap="square" lIns="64008" tIns="32004" rIns="64008" bIns="32004" rtlCol="0" anchor="t"/>
          <a:lstStyle/>
          <a:p>
            <a:pPr>
              <a:lnSpc>
                <a:spcPts val="2127"/>
              </a:lnSpc>
            </a:pPr>
            <a:r>
              <a:rPr lang="en-US" sz="1700" b="1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Підтримувати зв'язок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6520234" y="3251399"/>
            <a:ext cx="2083743" cy="1646039"/>
          </a:xfrm>
          <a:prstGeom prst="rect">
            <a:avLst/>
          </a:prstGeom>
          <a:noFill/>
          <a:ln/>
        </p:spPr>
        <p:txBody>
          <a:bodyPr wrap="square" lIns="64008" tIns="32004" rIns="64008" bIns="32004" rtlCol="0" anchor="t"/>
          <a:lstStyle/>
          <a:p>
            <a:pPr>
              <a:lnSpc>
                <a:spcPts val="2177"/>
              </a:lnSpc>
            </a:pPr>
            <a:r>
              <a:rPr lang="en-US" sz="1400" dirty="0">
                <a:solidFill>
                  <a:srgbClr val="D7E5D8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Діти зможуть спілкуватися з вихователями та однолітками, підтримуючи соціальні зв'язки навіть на відстані.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PresentationFormat>Экран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1</cp:revision>
  <dcterms:created xsi:type="dcterms:W3CDTF">2024-06-25T09:36:43Z</dcterms:created>
  <dcterms:modified xsi:type="dcterms:W3CDTF">2024-06-25T09:37:19Z</dcterms:modified>
</cp:coreProperties>
</file>